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1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4630400" cy="8229600"/>
  <p:notesSz cx="8229600" cy="14630400"/>
  <p:embeddedFontLst>
    <p:embeddedFont>
      <p:font typeface="Lora" pitchFamily="2" charset="0"/>
      <p:regular r:id="rId15"/>
      <p:bold r:id="rId16"/>
    </p:embeddedFont>
    <p:embeddedFont>
      <p:font typeface="Source Sans Pro" panose="020B0503030403020204" pitchFamily="34" charset="0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45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275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68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364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227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269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399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81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304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591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565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82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03183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86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920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108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829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213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493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272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261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80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58800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64727"/>
            <a:ext cx="746855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00"/>
              </a:lnSpc>
            </a:pPr>
            <a:r>
              <a:rPr lang="en-US" sz="32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Optimizing Developer Productivity with Tools and AI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27313" y="30120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Business Problem: 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628923" y="407661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tech company wants to boost developer productivity and satisfaction, but faces challenges with tool usage, learning resources, and work models. They need a holistic approach to optimize how developers work, learn, and grow.</a:t>
            </a:r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1D0E89-CCA1-15FE-7746-D613F9A3A13F}"/>
              </a:ext>
            </a:extLst>
          </p:cNvPr>
          <p:cNvSpPr/>
          <p:nvPr/>
        </p:nvSpPr>
        <p:spPr>
          <a:xfrm>
            <a:off x="12496800" y="7738533"/>
            <a:ext cx="1998133" cy="383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Dorna Raj Gyawali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0980" y="131418"/>
            <a:ext cx="5656779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Industry Adoption of Remote Works and Job Satisfaction</a:t>
            </a:r>
            <a:endParaRPr lang="en-US" sz="265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b="31521"/>
          <a:stretch/>
        </p:blipFill>
        <p:spPr>
          <a:xfrm>
            <a:off x="82446" y="1803481"/>
            <a:ext cx="7232754" cy="41903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993844"/>
            <a:ext cx="62979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 b="17990"/>
          <a:stretch/>
        </p:blipFill>
        <p:spPr>
          <a:xfrm>
            <a:off x="7315200" y="1200389"/>
            <a:ext cx="7232754" cy="49280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4629" y="5993844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7" name="Text 3"/>
          <p:cNvSpPr/>
          <p:nvPr/>
        </p:nvSpPr>
        <p:spPr>
          <a:xfrm>
            <a:off x="397457" y="648460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highest number of remote workers comes from software companies, but employees in insurance companies have reported the highest job satisfaction among remote workers.</a:t>
            </a:r>
            <a:endParaRPr lang="en-US" sz="24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0714E3-ADFE-5EB4-C27B-E4EEC8CA2368}"/>
              </a:ext>
            </a:extLst>
          </p:cNvPr>
          <p:cNvSpPr/>
          <p:nvPr/>
        </p:nvSpPr>
        <p:spPr>
          <a:xfrm>
            <a:off x="12496800" y="7738533"/>
            <a:ext cx="1998133" cy="383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Dorna Raj Gyawali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ECE1B-709E-8B2F-4BDC-E76B852D6808}"/>
              </a:ext>
            </a:extLst>
          </p:cNvPr>
          <p:cNvSpPr txBox="1"/>
          <p:nvPr/>
        </p:nvSpPr>
        <p:spPr>
          <a:xfrm>
            <a:off x="200980" y="125800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MySQL/Query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F9D48-DBE7-DCAC-7D59-78F1416CF447}"/>
              </a:ext>
            </a:extLst>
          </p:cNvPr>
          <p:cNvSpPr txBox="1"/>
          <p:nvPr/>
        </p:nvSpPr>
        <p:spPr>
          <a:xfrm>
            <a:off x="12348095" y="524278"/>
            <a:ext cx="98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/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757988-CC19-4FBB-CEDF-525761C5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31" y="548640"/>
            <a:ext cx="12350338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3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4067" y="-1"/>
            <a:ext cx="14671143" cy="8241685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0350" y="-3"/>
            <a:ext cx="14126723" cy="8241688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8240" y="0"/>
            <a:ext cx="4348048" cy="824168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9050" y="-3"/>
            <a:ext cx="14680297" cy="8241690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381201" y="-1034189"/>
            <a:ext cx="8234317" cy="10317431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424366" y="1306859"/>
            <a:ext cx="5961040" cy="5986068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72269-4B22-7772-69F9-95D7403153F4}"/>
              </a:ext>
            </a:extLst>
          </p:cNvPr>
          <p:cNvSpPr txBox="1"/>
          <p:nvPr/>
        </p:nvSpPr>
        <p:spPr>
          <a:xfrm>
            <a:off x="4995080" y="982780"/>
            <a:ext cx="8057639" cy="38144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Watching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388132"/>
            <a:ext cx="14661251" cy="285355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5" y="825937"/>
            <a:ext cx="337947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Objective:</a:t>
            </a:r>
            <a:endParaRPr lang="en-US" sz="2651" dirty="0"/>
          </a:p>
        </p:txBody>
      </p:sp>
      <p:sp>
        <p:nvSpPr>
          <p:cNvPr id="4" name="Shape 1"/>
          <p:cNvSpPr/>
          <p:nvPr/>
        </p:nvSpPr>
        <p:spPr>
          <a:xfrm>
            <a:off x="837724" y="17866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5" name="Text 2"/>
          <p:cNvSpPr/>
          <p:nvPr/>
        </p:nvSpPr>
        <p:spPr>
          <a:xfrm>
            <a:off x="1045370" y="1886904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1"/>
              </a:lnSpc>
            </a:pPr>
            <a:r>
              <a:rPr lang="en-US" sz="265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1" dirty="0"/>
          </a:p>
        </p:txBody>
      </p:sp>
      <p:sp>
        <p:nvSpPr>
          <p:cNvPr id="6" name="Text 3"/>
          <p:cNvSpPr/>
          <p:nvPr/>
        </p:nvSpPr>
        <p:spPr>
          <a:xfrm>
            <a:off x="1615561" y="17866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61" y="228219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which tools, platforms, and AI technologies maximize developer productivity.</a:t>
            </a:r>
            <a:endParaRPr lang="en-US" sz="1851" dirty="0"/>
          </a:p>
        </p:txBody>
      </p:sp>
      <p:sp>
        <p:nvSpPr>
          <p:cNvPr id="8" name="Text 5"/>
          <p:cNvSpPr/>
          <p:nvPr/>
        </p:nvSpPr>
        <p:spPr>
          <a:xfrm>
            <a:off x="1615561" y="3957876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9" name="Shape 6"/>
          <p:cNvSpPr/>
          <p:nvPr/>
        </p:nvSpPr>
        <p:spPr>
          <a:xfrm>
            <a:off x="4691659" y="17866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0" name="Text 7"/>
          <p:cNvSpPr/>
          <p:nvPr/>
        </p:nvSpPr>
        <p:spPr>
          <a:xfrm>
            <a:off x="4870132" y="1886904"/>
            <a:ext cx="18157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1"/>
              </a:lnSpc>
            </a:pPr>
            <a:r>
              <a:rPr lang="en-US" sz="265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1" dirty="0"/>
          </a:p>
        </p:txBody>
      </p:sp>
      <p:sp>
        <p:nvSpPr>
          <p:cNvPr id="11" name="Text 8"/>
          <p:cNvSpPr/>
          <p:nvPr/>
        </p:nvSpPr>
        <p:spPr>
          <a:xfrm>
            <a:off x="5469494" y="17866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69494" y="2282191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 the most effective learning paths for developers at different experience levels.</a:t>
            </a:r>
            <a:endParaRPr lang="en-US" sz="1851" dirty="0"/>
          </a:p>
        </p:txBody>
      </p:sp>
      <p:sp>
        <p:nvSpPr>
          <p:cNvPr id="13" name="Shape 10"/>
          <p:cNvSpPr/>
          <p:nvPr/>
        </p:nvSpPr>
        <p:spPr>
          <a:xfrm>
            <a:off x="837724" y="4849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4" name="Text 11"/>
          <p:cNvSpPr/>
          <p:nvPr/>
        </p:nvSpPr>
        <p:spPr>
          <a:xfrm>
            <a:off x="1012866" y="4949667"/>
            <a:ext cx="188239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1"/>
              </a:lnSpc>
            </a:pPr>
            <a:r>
              <a:rPr lang="en-US" sz="265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1" dirty="0"/>
          </a:p>
        </p:txBody>
      </p:sp>
      <p:sp>
        <p:nvSpPr>
          <p:cNvPr id="15" name="Text 12"/>
          <p:cNvSpPr/>
          <p:nvPr/>
        </p:nvSpPr>
        <p:spPr>
          <a:xfrm>
            <a:off x="1615561" y="48494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615561" y="534495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Evaluate how remote, hybrid, and in-person work models influence tool usage and productivity.</a:t>
            </a:r>
            <a:endParaRPr lang="en-US" sz="1851" dirty="0"/>
          </a:p>
        </p:txBody>
      </p:sp>
      <p:sp>
        <p:nvSpPr>
          <p:cNvPr id="17" name="Text 14"/>
          <p:cNvSpPr/>
          <p:nvPr/>
        </p:nvSpPr>
        <p:spPr>
          <a:xfrm>
            <a:off x="1615561" y="7020639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18" name="Shape 15"/>
          <p:cNvSpPr/>
          <p:nvPr/>
        </p:nvSpPr>
        <p:spPr>
          <a:xfrm>
            <a:off x="4691659" y="4849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9" name="Text 16"/>
          <p:cNvSpPr/>
          <p:nvPr/>
        </p:nvSpPr>
        <p:spPr>
          <a:xfrm>
            <a:off x="4869300" y="4949667"/>
            <a:ext cx="18323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1"/>
              </a:lnSpc>
            </a:pPr>
            <a:r>
              <a:rPr lang="en-US" sz="265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51" dirty="0"/>
          </a:p>
        </p:txBody>
      </p:sp>
      <p:sp>
        <p:nvSpPr>
          <p:cNvPr id="20" name="Text 17"/>
          <p:cNvSpPr/>
          <p:nvPr/>
        </p:nvSpPr>
        <p:spPr>
          <a:xfrm>
            <a:off x="5469494" y="48494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5469494" y="534495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 developer attitudes toward AI and how it affects job security and satisfaction.</a:t>
            </a:r>
            <a:endParaRPr lang="en-US" sz="185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5" y="1666043"/>
            <a:ext cx="366260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Insights to Derive:</a:t>
            </a:r>
            <a:endParaRPr lang="en-US" sz="2651" dirty="0"/>
          </a:p>
        </p:txBody>
      </p:sp>
      <p:sp>
        <p:nvSpPr>
          <p:cNvPr id="3" name="Text 1"/>
          <p:cNvSpPr/>
          <p:nvPr/>
        </p:nvSpPr>
        <p:spPr>
          <a:xfrm>
            <a:off x="837724" y="256710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4" name="Text 2"/>
          <p:cNvSpPr/>
          <p:nvPr/>
        </p:nvSpPr>
        <p:spPr>
          <a:xfrm>
            <a:off x="837724" y="3458648"/>
            <a:ext cx="28008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&amp; Efficiency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049911"/>
            <a:ext cx="280082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Which tools, technologies, and AI applications drive the highest levels of efficiency?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837724" y="5797391"/>
            <a:ext cx="28008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7" name="Text 5"/>
          <p:cNvSpPr/>
          <p:nvPr/>
        </p:nvSpPr>
        <p:spPr>
          <a:xfrm>
            <a:off x="4230054" y="345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Learning Resources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4230053" y="4049911"/>
            <a:ext cx="2936200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Are there skill gaps or underutilized tools that could be improved through targeted learning programs?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757757" y="345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Work Models</a:t>
            </a:r>
            <a:endParaRPr lang="en-US" sz="2200" b="1" dirty="0"/>
          </a:p>
        </p:txBody>
      </p:sp>
      <p:sp>
        <p:nvSpPr>
          <p:cNvPr id="10" name="Text 8"/>
          <p:cNvSpPr/>
          <p:nvPr/>
        </p:nvSpPr>
        <p:spPr>
          <a:xfrm>
            <a:off x="7757755" y="4049911"/>
            <a:ext cx="327457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How do different work models (remote vs. in-person) affect productivity and the use of development tools?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1623835" y="3458648"/>
            <a:ext cx="21914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Threat</a:t>
            </a:r>
            <a:endParaRPr lang="en-US" sz="2200" b="1" dirty="0"/>
          </a:p>
        </p:txBody>
      </p:sp>
      <p:sp>
        <p:nvSpPr>
          <p:cNvPr id="12" name="Text 10"/>
          <p:cNvSpPr/>
          <p:nvPr/>
        </p:nvSpPr>
        <p:spPr>
          <a:xfrm>
            <a:off x="11623835" y="4049911"/>
            <a:ext cx="2191464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 developers view AI as a tool for enhancing their work, or do they see it as a potential threat to their roles?</a:t>
            </a:r>
            <a:endParaRPr lang="en-US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FD568E-62DB-D28D-4480-6461106DA48C}"/>
              </a:ext>
            </a:extLst>
          </p:cNvPr>
          <p:cNvSpPr/>
          <p:nvPr/>
        </p:nvSpPr>
        <p:spPr>
          <a:xfrm>
            <a:off x="12496800" y="7738533"/>
            <a:ext cx="1998133" cy="383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Dorna Raj Gyawali</a:t>
            </a:r>
          </a:p>
        </p:txBody>
      </p:sp>
      <p:pic>
        <p:nvPicPr>
          <p:cNvPr id="17" name="Picture 16" descr="An abstract financial digital analysis">
            <a:extLst>
              <a:ext uri="{FF2B5EF4-FFF2-40B4-BE49-F238E27FC236}">
                <a16:creationId xmlns:a16="http://schemas.microsoft.com/office/drawing/2014/main" id="{EEB091B1-8B1A-2C96-EA34-5E7DFCE9A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48947" y="108043"/>
            <a:ext cx="14630400" cy="81272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6372395-9F5A-EA7A-8C2C-68906480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38" y="1499027"/>
            <a:ext cx="10390187" cy="64304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13FC4E-05BB-2A3D-20CA-91EC9AD536CA}"/>
              </a:ext>
            </a:extLst>
          </p:cNvPr>
          <p:cNvSpPr txBox="1"/>
          <p:nvPr/>
        </p:nvSpPr>
        <p:spPr>
          <a:xfrm>
            <a:off x="3301999" y="300110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98AC7"/>
                </a:solidFill>
                <a:latin typeface="Lora" pitchFamily="34" charset="0"/>
              </a:rPr>
              <a:t>Entity-Relationship</a:t>
            </a:r>
            <a:r>
              <a:rPr lang="en-GB" sz="3200" b="1" dirty="0">
                <a:solidFill>
                  <a:srgbClr val="0070C0"/>
                </a:solidFill>
              </a:rPr>
              <a:t> </a:t>
            </a:r>
            <a:r>
              <a:rPr lang="en-GB" sz="3200" b="1" dirty="0">
                <a:solidFill>
                  <a:srgbClr val="F98AC7"/>
                </a:solidFill>
                <a:latin typeface="Lora" pitchFamily="34" charset="0"/>
              </a:rPr>
              <a:t>Diagram (ERD)</a:t>
            </a:r>
            <a:endParaRPr lang="en-GB" sz="3200" dirty="0">
              <a:solidFill>
                <a:srgbClr val="0070C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DCDECE-8DF1-BDA7-08C5-E0A8D1828D64}"/>
              </a:ext>
            </a:extLst>
          </p:cNvPr>
          <p:cNvSpPr/>
          <p:nvPr/>
        </p:nvSpPr>
        <p:spPr>
          <a:xfrm>
            <a:off x="12496800" y="7738533"/>
            <a:ext cx="1998133" cy="383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Dorna Raj Gyawali</a:t>
            </a:r>
          </a:p>
        </p:txBody>
      </p:sp>
    </p:spTree>
    <p:extLst>
      <p:ext uri="{BB962C8B-B14F-4D97-AF65-F5344CB8AC3E}">
        <p14:creationId xmlns:p14="http://schemas.microsoft.com/office/powerpoint/2010/main" val="342032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259" y="415211"/>
            <a:ext cx="427994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8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Adoption and Its Impact:</a:t>
            </a:r>
            <a:endParaRPr lang="en-US" sz="28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5" y="1990964"/>
            <a:ext cx="6469947" cy="3998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44928" y="6626026"/>
            <a:ext cx="115254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ChatGPT ranks highest in user engagement and productivity, highlighting its effectiveness and versatility.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37724" y="6547128"/>
            <a:ext cx="62979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052" y="2149912"/>
            <a:ext cx="6614210" cy="40586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9" y="5637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3855839" y="5940306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7F5B0D-C613-E06F-E6E8-DF75B580D36B}"/>
              </a:ext>
            </a:extLst>
          </p:cNvPr>
          <p:cNvSpPr/>
          <p:nvPr/>
        </p:nvSpPr>
        <p:spPr>
          <a:xfrm>
            <a:off x="12496800" y="7738533"/>
            <a:ext cx="1998133" cy="383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Dorna Raj Gyawali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7B1B5-8113-68FB-0182-23A0A4552E8A}"/>
              </a:ext>
            </a:extLst>
          </p:cNvPr>
          <p:cNvSpPr txBox="1"/>
          <p:nvPr/>
        </p:nvSpPr>
        <p:spPr>
          <a:xfrm>
            <a:off x="448259" y="1395095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MySQL/Query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E0883-6A5B-AB2B-6C9D-F9B9ABB6A05D}"/>
              </a:ext>
            </a:extLst>
          </p:cNvPr>
          <p:cNvSpPr txBox="1"/>
          <p:nvPr/>
        </p:nvSpPr>
        <p:spPr>
          <a:xfrm>
            <a:off x="7563052" y="1556282"/>
            <a:ext cx="98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208" y="469265"/>
            <a:ext cx="461843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Tools and Job Satisfaction</a:t>
            </a:r>
            <a:endParaRPr lang="en-US" sz="2651" dirty="0"/>
          </a:p>
        </p:txBody>
      </p:sp>
      <p:sp>
        <p:nvSpPr>
          <p:cNvPr id="3" name="Text 1"/>
          <p:cNvSpPr/>
          <p:nvPr/>
        </p:nvSpPr>
        <p:spPr>
          <a:xfrm>
            <a:off x="719191" y="69549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Almost in every Industry  ChatGPT has its dominance. </a:t>
            </a:r>
            <a:endParaRPr lang="en-US" sz="240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267" y="2171051"/>
            <a:ext cx="6223299" cy="44873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14762" y="34629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3" y="2047107"/>
            <a:ext cx="7903734" cy="413538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B44123-A835-D4CB-E730-5F98FA60B405}"/>
              </a:ext>
            </a:extLst>
          </p:cNvPr>
          <p:cNvSpPr/>
          <p:nvPr/>
        </p:nvSpPr>
        <p:spPr>
          <a:xfrm>
            <a:off x="12496800" y="7738533"/>
            <a:ext cx="1998133" cy="383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Dorna Raj Gyawali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0F6E8-E34D-C7F7-A2A4-FD2B012B5AA3}"/>
              </a:ext>
            </a:extLst>
          </p:cNvPr>
          <p:cNvSpPr txBox="1"/>
          <p:nvPr/>
        </p:nvSpPr>
        <p:spPr>
          <a:xfrm>
            <a:off x="118533" y="1340382"/>
            <a:ext cx="2108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MySQL/Query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35D63-808B-AD5C-7DC1-C2C6FE270EF0}"/>
              </a:ext>
            </a:extLst>
          </p:cNvPr>
          <p:cNvSpPr txBox="1"/>
          <p:nvPr/>
        </p:nvSpPr>
        <p:spPr>
          <a:xfrm>
            <a:off x="8042778" y="1539705"/>
            <a:ext cx="98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257" y="225219"/>
            <a:ext cx="461843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F98AC7"/>
                </a:solidFill>
                <a:latin typeface="Lora" pitchFamily="34" charset="0"/>
              </a:rPr>
              <a:t>Most Used IDE/Editor</a:t>
            </a:r>
            <a:endParaRPr lang="en-US" sz="265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90" y="1765935"/>
            <a:ext cx="7002410" cy="44368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080641"/>
            <a:ext cx="62979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306" y="2039334"/>
            <a:ext cx="7000304" cy="45589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4629" y="6080641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7" name="Text 3"/>
          <p:cNvSpPr/>
          <p:nvPr/>
        </p:nvSpPr>
        <p:spPr>
          <a:xfrm>
            <a:off x="837724" y="673286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most widely used IDE/editor among users is Android Studio, while Nano is the least used.</a:t>
            </a:r>
            <a:endParaRPr lang="en-US" sz="24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FFC0C7-7169-A903-4B0D-0692986D1812}"/>
              </a:ext>
            </a:extLst>
          </p:cNvPr>
          <p:cNvSpPr/>
          <p:nvPr/>
        </p:nvSpPr>
        <p:spPr>
          <a:xfrm>
            <a:off x="12496800" y="7738533"/>
            <a:ext cx="1998133" cy="383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Dorna Raj Gyawali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FA3FB-61AB-45C3-8EC8-133F1A7E33FB}"/>
              </a:ext>
            </a:extLst>
          </p:cNvPr>
          <p:cNvSpPr txBox="1"/>
          <p:nvPr/>
        </p:nvSpPr>
        <p:spPr>
          <a:xfrm>
            <a:off x="448259" y="1395095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MySQL/Query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29D1E-1BCB-2B12-2807-61F1FDC1A95D}"/>
              </a:ext>
            </a:extLst>
          </p:cNvPr>
          <p:cNvSpPr txBox="1"/>
          <p:nvPr/>
        </p:nvSpPr>
        <p:spPr>
          <a:xfrm>
            <a:off x="7494629" y="1379589"/>
            <a:ext cx="98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2419" y="552768"/>
            <a:ext cx="684323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Most used Database Management Systems</a:t>
            </a:r>
            <a:endParaRPr lang="en-US" sz="265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3462"/>
            <a:ext cx="7680961" cy="40839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080641"/>
            <a:ext cx="62979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1" y="2364973"/>
            <a:ext cx="6949439" cy="38923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4629" y="6080641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7" name="Text 3"/>
          <p:cNvSpPr/>
          <p:nvPr/>
        </p:nvSpPr>
        <p:spPr>
          <a:xfrm>
            <a:off x="837724" y="67180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most commonly used DMS is BigQuery, while Cassandra is the least used.</a:t>
            </a:r>
            <a:endParaRPr lang="en-US" sz="24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30524F-F46F-DA78-4078-BD19C15D574E}"/>
              </a:ext>
            </a:extLst>
          </p:cNvPr>
          <p:cNvSpPr/>
          <p:nvPr/>
        </p:nvSpPr>
        <p:spPr>
          <a:xfrm>
            <a:off x="12496800" y="7738533"/>
            <a:ext cx="1998133" cy="383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Dorna Raj Gyawali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8849C-382D-F710-A6C5-8BC0CD3412B0}"/>
              </a:ext>
            </a:extLst>
          </p:cNvPr>
          <p:cNvSpPr txBox="1"/>
          <p:nvPr/>
        </p:nvSpPr>
        <p:spPr>
          <a:xfrm>
            <a:off x="292419" y="1688219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MySQL/Query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70075-4F45-E227-B9D4-A16BDA727EC1}"/>
              </a:ext>
            </a:extLst>
          </p:cNvPr>
          <p:cNvSpPr txBox="1"/>
          <p:nvPr/>
        </p:nvSpPr>
        <p:spPr>
          <a:xfrm>
            <a:off x="7780674" y="1659925"/>
            <a:ext cx="111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2">
                    <a:lumMod val="75000"/>
                  </a:schemeClr>
                </a:solidFill>
              </a:rPr>
              <a:t>Result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392" y="325415"/>
            <a:ext cx="344995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Threat / AI Friend</a:t>
            </a:r>
            <a:endParaRPr lang="en-US" sz="265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44" y="1779146"/>
            <a:ext cx="6223476" cy="3846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452939"/>
            <a:ext cx="40789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712" y="2959245"/>
            <a:ext cx="2936796" cy="18149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75661" y="47521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275659" y="5247680"/>
            <a:ext cx="40789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689" y="3060779"/>
            <a:ext cx="2936915" cy="18151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3597" y="47522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1"/>
              </a:lnSpc>
            </a:pP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713597" y="5247799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endParaRPr lang="en-US" sz="1851" dirty="0"/>
          </a:p>
        </p:txBody>
      </p:sp>
      <p:sp>
        <p:nvSpPr>
          <p:cNvPr id="11" name="Text 6"/>
          <p:cNvSpPr/>
          <p:nvPr/>
        </p:nvSpPr>
        <p:spPr>
          <a:xfrm>
            <a:off x="566792" y="64147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total of 1,515 users view AI as a friend, while the remaining 187 users consider AI a threat.</a:t>
            </a:r>
            <a:endParaRPr lang="en-US" sz="24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F3AC42-288E-EBDE-E89B-AF81D00985E8}"/>
              </a:ext>
            </a:extLst>
          </p:cNvPr>
          <p:cNvSpPr/>
          <p:nvPr/>
        </p:nvSpPr>
        <p:spPr>
          <a:xfrm>
            <a:off x="12496800" y="7738533"/>
            <a:ext cx="1998133" cy="383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Dorna Raj Gyawali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B8D687-A170-2A33-1E0E-E9379EB5C951}"/>
              </a:ext>
            </a:extLst>
          </p:cNvPr>
          <p:cNvSpPr txBox="1"/>
          <p:nvPr/>
        </p:nvSpPr>
        <p:spPr>
          <a:xfrm>
            <a:off x="189144" y="1200991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MySQL/Query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302FF-A3CB-AB97-6453-97F10E08C556}"/>
              </a:ext>
            </a:extLst>
          </p:cNvPr>
          <p:cNvSpPr txBox="1"/>
          <p:nvPr/>
        </p:nvSpPr>
        <p:spPr>
          <a:xfrm>
            <a:off x="7820712" y="2194954"/>
            <a:ext cx="98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Result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</TotalTime>
  <Words>413</Words>
  <Application>Microsoft Office PowerPoint</Application>
  <PresentationFormat>Custom</PresentationFormat>
  <Paragraphs>66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Lora</vt:lpstr>
      <vt:lpstr>Calibri</vt:lpstr>
      <vt:lpstr>Source Sans Pro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Dorna Raj</cp:lastModifiedBy>
  <cp:revision>6</cp:revision>
  <dcterms:created xsi:type="dcterms:W3CDTF">2024-09-23T08:09:36Z</dcterms:created>
  <dcterms:modified xsi:type="dcterms:W3CDTF">2024-09-25T14:19:31Z</dcterms:modified>
</cp:coreProperties>
</file>